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Light" pitchFamily="2" charset="-79"/>
      <p:regular r:id="rId11"/>
    </p:embeddedFont>
    <p:embeddedFont>
      <p:font typeface="Montserrat" panose="00000500000000000000" pitchFamily="2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1458135"/>
            <a:ext cx="7404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Cloud Storage 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17648" y="24220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Storing data online instead of local devices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17648" y="30426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Master control server with multiple storage servers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17648" y="3663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data anywhere via Internet</a:t>
            </a:r>
            <a:endParaRPr lang="en-US" sz="1750" dirty="0"/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556F43E2-257A-27BB-F4E9-CE17DF070183}"/>
              </a:ext>
            </a:extLst>
          </p:cNvPr>
          <p:cNvSpPr txBox="1">
            <a:spLocks/>
          </p:cNvSpPr>
          <p:nvPr/>
        </p:nvSpPr>
        <p:spPr>
          <a:xfrm>
            <a:off x="4640094" y="4698459"/>
            <a:ext cx="3822970" cy="13618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tabLst>
                <a:tab pos="0" algn="l"/>
              </a:tabLst>
            </a:pPr>
            <a: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  <a:t>Aliev Z.Z.</a:t>
            </a:r>
            <a:b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</a:br>
            <a: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  <a:t>SSU CSIT</a:t>
            </a:r>
            <a:b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</a:br>
            <a: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  <a:t>1</a:t>
            </a:r>
            <a:r>
              <a:rPr lang="en-US" sz="2000" spc="-1" baseline="30000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  <a:t>st</a:t>
            </a:r>
            <a:r>
              <a:rPr lang="en-US" sz="2000" spc="-1" dirty="0">
                <a:solidFill>
                  <a:srgbClr val="FFFFFF"/>
                </a:solidFill>
                <a:latin typeface="Montserrat" panose="020F0502020204030204" pitchFamily="2" charset="0"/>
                <a:cs typeface="Mangal" panose="020B0502040204020203" pitchFamily="18" charset="0"/>
              </a:rPr>
              <a:t> year student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Cloud Storage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69665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Space Limitations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Local devices can fill up or break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69665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data from any device online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4437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Share access with others easily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615434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Security Practices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Authorization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Set different access levels for users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encoded to prevent unauthorized reading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Username and password required for access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Security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 storage machines in secured data centers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Risks and Concerns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Theft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Hackers may try to break encryption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Insider Threats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Employees might misuse access rights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Physical Theft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Stealing data servers is a risk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0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4171"/>
            <a:ext cx="9654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Cloud Storage Systems Work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9311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Uploads Files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sent over Internet to servers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89311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0529"/>
            <a:ext cx="3239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Stored on Servers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Saved on multiple machines for safety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89311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0529"/>
            <a:ext cx="29303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 Accesses Data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63094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Files retrieved or edited via web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202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Redundancy and Backup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Replication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Copies stored on several servers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3129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Supply Failover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Servers on different power sources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Storage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Off-site copies prevent data loss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Cloud Storage Providers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Large Capacity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135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Providers offer increasing storage limits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Focus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913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encryption and access controls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60093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Reliable Access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0913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available 24/7 worldwide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240"/>
            <a:ext cx="7203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Cloud Storage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4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086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files anywhere, any device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11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062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sharing and teamwork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09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Safety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037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Protected by backups and encryption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6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9013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 storage as needs grow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242</Words>
  <Application>Microsoft Office PowerPoint</Application>
  <PresentationFormat>Произвольный</PresentationFormat>
  <Paragraphs>69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Montserrat</vt:lpstr>
      <vt:lpstr>Heebo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Заур Алиев</cp:lastModifiedBy>
  <cp:revision>2</cp:revision>
  <dcterms:created xsi:type="dcterms:W3CDTF">2025-05-11T11:44:09Z</dcterms:created>
  <dcterms:modified xsi:type="dcterms:W3CDTF">2025-05-11T16:37:21Z</dcterms:modified>
</cp:coreProperties>
</file>